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1F3AC-0187-AA57-8D76-CAD8EE0100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B336D69-9788-38E2-8B95-60D604FF70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6473B9-C11D-FCE7-682A-514B3F4CFA89}"/>
              </a:ext>
            </a:extLst>
          </p:cNvPr>
          <p:cNvSpPr>
            <a:spLocks noGrp="1"/>
          </p:cNvSpPr>
          <p:nvPr>
            <p:ph type="dt" sz="half" idx="10"/>
          </p:nvPr>
        </p:nvSpPr>
        <p:spPr/>
        <p:txBody>
          <a:bodyPr/>
          <a:lstStyle/>
          <a:p>
            <a:fld id="{15D482C1-4522-A343-B894-40F741919A42}" type="datetimeFigureOut">
              <a:rPr lang="en-US" smtClean="0"/>
              <a:t>7/24/25</a:t>
            </a:fld>
            <a:endParaRPr lang="en-US"/>
          </a:p>
        </p:txBody>
      </p:sp>
      <p:sp>
        <p:nvSpPr>
          <p:cNvPr id="5" name="Footer Placeholder 4">
            <a:extLst>
              <a:ext uri="{FF2B5EF4-FFF2-40B4-BE49-F238E27FC236}">
                <a16:creationId xmlns:a16="http://schemas.microsoft.com/office/drawing/2014/main" id="{844B6811-5365-E358-C4F2-C7E9D7BD4C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1A4D07-A32C-59A0-85B5-7D6DEA45CF38}"/>
              </a:ext>
            </a:extLst>
          </p:cNvPr>
          <p:cNvSpPr>
            <a:spLocks noGrp="1"/>
          </p:cNvSpPr>
          <p:nvPr>
            <p:ph type="sldNum" sz="quarter" idx="12"/>
          </p:nvPr>
        </p:nvSpPr>
        <p:spPr/>
        <p:txBody>
          <a:bodyPr/>
          <a:lstStyle/>
          <a:p>
            <a:fld id="{193A2455-D1E6-8B4D-A45F-BCEFDE736DC2}" type="slidenum">
              <a:rPr lang="en-US" smtClean="0"/>
              <a:t>‹#›</a:t>
            </a:fld>
            <a:endParaRPr lang="en-US"/>
          </a:p>
        </p:txBody>
      </p:sp>
    </p:spTree>
    <p:extLst>
      <p:ext uri="{BB962C8B-B14F-4D97-AF65-F5344CB8AC3E}">
        <p14:creationId xmlns:p14="http://schemas.microsoft.com/office/powerpoint/2010/main" val="2303623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ADCD9-5328-90B5-1E3B-7059BA7694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B563B7-1702-16BD-85FD-0A425CDABA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3A4819-6338-6513-61AE-0348016B9DF0}"/>
              </a:ext>
            </a:extLst>
          </p:cNvPr>
          <p:cNvSpPr>
            <a:spLocks noGrp="1"/>
          </p:cNvSpPr>
          <p:nvPr>
            <p:ph type="dt" sz="half" idx="10"/>
          </p:nvPr>
        </p:nvSpPr>
        <p:spPr/>
        <p:txBody>
          <a:bodyPr/>
          <a:lstStyle/>
          <a:p>
            <a:fld id="{15D482C1-4522-A343-B894-40F741919A42}" type="datetimeFigureOut">
              <a:rPr lang="en-US" smtClean="0"/>
              <a:t>7/24/25</a:t>
            </a:fld>
            <a:endParaRPr lang="en-US"/>
          </a:p>
        </p:txBody>
      </p:sp>
      <p:sp>
        <p:nvSpPr>
          <p:cNvPr id="5" name="Footer Placeholder 4">
            <a:extLst>
              <a:ext uri="{FF2B5EF4-FFF2-40B4-BE49-F238E27FC236}">
                <a16:creationId xmlns:a16="http://schemas.microsoft.com/office/drawing/2014/main" id="{C7963287-D846-88E2-E779-B97FF085B4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15E60B-CA0D-CB35-75AE-11582DBA1094}"/>
              </a:ext>
            </a:extLst>
          </p:cNvPr>
          <p:cNvSpPr>
            <a:spLocks noGrp="1"/>
          </p:cNvSpPr>
          <p:nvPr>
            <p:ph type="sldNum" sz="quarter" idx="12"/>
          </p:nvPr>
        </p:nvSpPr>
        <p:spPr/>
        <p:txBody>
          <a:bodyPr/>
          <a:lstStyle/>
          <a:p>
            <a:fld id="{193A2455-D1E6-8B4D-A45F-BCEFDE736DC2}" type="slidenum">
              <a:rPr lang="en-US" smtClean="0"/>
              <a:t>‹#›</a:t>
            </a:fld>
            <a:endParaRPr lang="en-US"/>
          </a:p>
        </p:txBody>
      </p:sp>
    </p:spTree>
    <p:extLst>
      <p:ext uri="{BB962C8B-B14F-4D97-AF65-F5344CB8AC3E}">
        <p14:creationId xmlns:p14="http://schemas.microsoft.com/office/powerpoint/2010/main" val="51529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E37B78-FAF4-05D6-4EF9-0067220B41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E2A2F2-144D-6453-E5A1-3EC4ABEB25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F37440-D4BF-0681-783C-D93B37C8D33B}"/>
              </a:ext>
            </a:extLst>
          </p:cNvPr>
          <p:cNvSpPr>
            <a:spLocks noGrp="1"/>
          </p:cNvSpPr>
          <p:nvPr>
            <p:ph type="dt" sz="half" idx="10"/>
          </p:nvPr>
        </p:nvSpPr>
        <p:spPr/>
        <p:txBody>
          <a:bodyPr/>
          <a:lstStyle/>
          <a:p>
            <a:fld id="{15D482C1-4522-A343-B894-40F741919A42}" type="datetimeFigureOut">
              <a:rPr lang="en-US" smtClean="0"/>
              <a:t>7/24/25</a:t>
            </a:fld>
            <a:endParaRPr lang="en-US"/>
          </a:p>
        </p:txBody>
      </p:sp>
      <p:sp>
        <p:nvSpPr>
          <p:cNvPr id="5" name="Footer Placeholder 4">
            <a:extLst>
              <a:ext uri="{FF2B5EF4-FFF2-40B4-BE49-F238E27FC236}">
                <a16:creationId xmlns:a16="http://schemas.microsoft.com/office/drawing/2014/main" id="{8CC55CCF-8B98-0E52-5E30-80D90CB986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0A6C78-B287-8E4F-99A1-5434FD923A53}"/>
              </a:ext>
            </a:extLst>
          </p:cNvPr>
          <p:cNvSpPr>
            <a:spLocks noGrp="1"/>
          </p:cNvSpPr>
          <p:nvPr>
            <p:ph type="sldNum" sz="quarter" idx="12"/>
          </p:nvPr>
        </p:nvSpPr>
        <p:spPr/>
        <p:txBody>
          <a:bodyPr/>
          <a:lstStyle/>
          <a:p>
            <a:fld id="{193A2455-D1E6-8B4D-A45F-BCEFDE736DC2}" type="slidenum">
              <a:rPr lang="en-US" smtClean="0"/>
              <a:t>‹#›</a:t>
            </a:fld>
            <a:endParaRPr lang="en-US"/>
          </a:p>
        </p:txBody>
      </p:sp>
    </p:spTree>
    <p:extLst>
      <p:ext uri="{BB962C8B-B14F-4D97-AF65-F5344CB8AC3E}">
        <p14:creationId xmlns:p14="http://schemas.microsoft.com/office/powerpoint/2010/main" val="321136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7755D-555A-3555-9DFC-99DFA96597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0CDABC-D1A3-3DA1-5C78-3E3A7146C1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11D73-75E9-CDE8-C8E8-2F11AE39973E}"/>
              </a:ext>
            </a:extLst>
          </p:cNvPr>
          <p:cNvSpPr>
            <a:spLocks noGrp="1"/>
          </p:cNvSpPr>
          <p:nvPr>
            <p:ph type="dt" sz="half" idx="10"/>
          </p:nvPr>
        </p:nvSpPr>
        <p:spPr/>
        <p:txBody>
          <a:bodyPr/>
          <a:lstStyle/>
          <a:p>
            <a:fld id="{15D482C1-4522-A343-B894-40F741919A42}" type="datetimeFigureOut">
              <a:rPr lang="en-US" smtClean="0"/>
              <a:t>7/24/25</a:t>
            </a:fld>
            <a:endParaRPr lang="en-US"/>
          </a:p>
        </p:txBody>
      </p:sp>
      <p:sp>
        <p:nvSpPr>
          <p:cNvPr id="5" name="Footer Placeholder 4">
            <a:extLst>
              <a:ext uri="{FF2B5EF4-FFF2-40B4-BE49-F238E27FC236}">
                <a16:creationId xmlns:a16="http://schemas.microsoft.com/office/drawing/2014/main" id="{07108A4A-56EB-C6C4-2903-78CABCE9D5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2A8767-EF37-0BB0-D791-77849E462B47}"/>
              </a:ext>
            </a:extLst>
          </p:cNvPr>
          <p:cNvSpPr>
            <a:spLocks noGrp="1"/>
          </p:cNvSpPr>
          <p:nvPr>
            <p:ph type="sldNum" sz="quarter" idx="12"/>
          </p:nvPr>
        </p:nvSpPr>
        <p:spPr/>
        <p:txBody>
          <a:bodyPr/>
          <a:lstStyle/>
          <a:p>
            <a:fld id="{193A2455-D1E6-8B4D-A45F-BCEFDE736DC2}" type="slidenum">
              <a:rPr lang="en-US" smtClean="0"/>
              <a:t>‹#›</a:t>
            </a:fld>
            <a:endParaRPr lang="en-US"/>
          </a:p>
        </p:txBody>
      </p:sp>
    </p:spTree>
    <p:extLst>
      <p:ext uri="{BB962C8B-B14F-4D97-AF65-F5344CB8AC3E}">
        <p14:creationId xmlns:p14="http://schemas.microsoft.com/office/powerpoint/2010/main" val="662306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DDAEB-EF24-D03A-0632-009E578BCB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8158253-1757-DD31-ED3E-2ECAF0CB1D0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4B1EBD-87ED-1C50-CC30-DC85D1E0A619}"/>
              </a:ext>
            </a:extLst>
          </p:cNvPr>
          <p:cNvSpPr>
            <a:spLocks noGrp="1"/>
          </p:cNvSpPr>
          <p:nvPr>
            <p:ph type="dt" sz="half" idx="10"/>
          </p:nvPr>
        </p:nvSpPr>
        <p:spPr/>
        <p:txBody>
          <a:bodyPr/>
          <a:lstStyle/>
          <a:p>
            <a:fld id="{15D482C1-4522-A343-B894-40F741919A42}" type="datetimeFigureOut">
              <a:rPr lang="en-US" smtClean="0"/>
              <a:t>7/24/25</a:t>
            </a:fld>
            <a:endParaRPr lang="en-US"/>
          </a:p>
        </p:txBody>
      </p:sp>
      <p:sp>
        <p:nvSpPr>
          <p:cNvPr id="5" name="Footer Placeholder 4">
            <a:extLst>
              <a:ext uri="{FF2B5EF4-FFF2-40B4-BE49-F238E27FC236}">
                <a16:creationId xmlns:a16="http://schemas.microsoft.com/office/drawing/2014/main" id="{CBB37319-5475-5012-99BA-0F081727C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0276E9-4318-921D-6417-E42E7513835B}"/>
              </a:ext>
            </a:extLst>
          </p:cNvPr>
          <p:cNvSpPr>
            <a:spLocks noGrp="1"/>
          </p:cNvSpPr>
          <p:nvPr>
            <p:ph type="sldNum" sz="quarter" idx="12"/>
          </p:nvPr>
        </p:nvSpPr>
        <p:spPr/>
        <p:txBody>
          <a:bodyPr/>
          <a:lstStyle/>
          <a:p>
            <a:fld id="{193A2455-D1E6-8B4D-A45F-BCEFDE736DC2}" type="slidenum">
              <a:rPr lang="en-US" smtClean="0"/>
              <a:t>‹#›</a:t>
            </a:fld>
            <a:endParaRPr lang="en-US"/>
          </a:p>
        </p:txBody>
      </p:sp>
    </p:spTree>
    <p:extLst>
      <p:ext uri="{BB962C8B-B14F-4D97-AF65-F5344CB8AC3E}">
        <p14:creationId xmlns:p14="http://schemas.microsoft.com/office/powerpoint/2010/main" val="1531169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C685C-E55F-40AA-743C-2C780DFD84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3BF122-431C-5BF0-9A51-89C8261BF7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C7CC84-7A40-FBA4-DC8A-A7E5436ED8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B6ACD7-AFF2-35DC-FFCF-1244D6EDF505}"/>
              </a:ext>
            </a:extLst>
          </p:cNvPr>
          <p:cNvSpPr>
            <a:spLocks noGrp="1"/>
          </p:cNvSpPr>
          <p:nvPr>
            <p:ph type="dt" sz="half" idx="10"/>
          </p:nvPr>
        </p:nvSpPr>
        <p:spPr/>
        <p:txBody>
          <a:bodyPr/>
          <a:lstStyle/>
          <a:p>
            <a:fld id="{15D482C1-4522-A343-B894-40F741919A42}" type="datetimeFigureOut">
              <a:rPr lang="en-US" smtClean="0"/>
              <a:t>7/24/25</a:t>
            </a:fld>
            <a:endParaRPr lang="en-US"/>
          </a:p>
        </p:txBody>
      </p:sp>
      <p:sp>
        <p:nvSpPr>
          <p:cNvPr id="6" name="Footer Placeholder 5">
            <a:extLst>
              <a:ext uri="{FF2B5EF4-FFF2-40B4-BE49-F238E27FC236}">
                <a16:creationId xmlns:a16="http://schemas.microsoft.com/office/drawing/2014/main" id="{5EF3E424-3669-1B5E-50A3-90EBEDD761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F234B1-0806-DA85-F76D-770B02B192B5}"/>
              </a:ext>
            </a:extLst>
          </p:cNvPr>
          <p:cNvSpPr>
            <a:spLocks noGrp="1"/>
          </p:cNvSpPr>
          <p:nvPr>
            <p:ph type="sldNum" sz="quarter" idx="12"/>
          </p:nvPr>
        </p:nvSpPr>
        <p:spPr/>
        <p:txBody>
          <a:bodyPr/>
          <a:lstStyle/>
          <a:p>
            <a:fld id="{193A2455-D1E6-8B4D-A45F-BCEFDE736DC2}" type="slidenum">
              <a:rPr lang="en-US" smtClean="0"/>
              <a:t>‹#›</a:t>
            </a:fld>
            <a:endParaRPr lang="en-US"/>
          </a:p>
        </p:txBody>
      </p:sp>
    </p:spTree>
    <p:extLst>
      <p:ext uri="{BB962C8B-B14F-4D97-AF65-F5344CB8AC3E}">
        <p14:creationId xmlns:p14="http://schemas.microsoft.com/office/powerpoint/2010/main" val="3630659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A8C99-BE89-F1AD-BDAC-DD48DACADC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0F64B8-EB15-EB7D-DD83-913DF47F33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D03BD0-84D9-AB3B-CC89-D968583C0C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1C572A-D859-386F-3631-A0534791BF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7FC5F9-8793-27F1-DCD2-FD672514D7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C798A1-71E7-05E4-3EEE-9684BBDBB044}"/>
              </a:ext>
            </a:extLst>
          </p:cNvPr>
          <p:cNvSpPr>
            <a:spLocks noGrp="1"/>
          </p:cNvSpPr>
          <p:nvPr>
            <p:ph type="dt" sz="half" idx="10"/>
          </p:nvPr>
        </p:nvSpPr>
        <p:spPr/>
        <p:txBody>
          <a:bodyPr/>
          <a:lstStyle/>
          <a:p>
            <a:fld id="{15D482C1-4522-A343-B894-40F741919A42}" type="datetimeFigureOut">
              <a:rPr lang="en-US" smtClean="0"/>
              <a:t>7/24/25</a:t>
            </a:fld>
            <a:endParaRPr lang="en-US"/>
          </a:p>
        </p:txBody>
      </p:sp>
      <p:sp>
        <p:nvSpPr>
          <p:cNvPr id="8" name="Footer Placeholder 7">
            <a:extLst>
              <a:ext uri="{FF2B5EF4-FFF2-40B4-BE49-F238E27FC236}">
                <a16:creationId xmlns:a16="http://schemas.microsoft.com/office/drawing/2014/main" id="{0D991633-739D-BEB1-958E-79FC153923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04A194-B67B-411C-6983-A9D8AE9A6240}"/>
              </a:ext>
            </a:extLst>
          </p:cNvPr>
          <p:cNvSpPr>
            <a:spLocks noGrp="1"/>
          </p:cNvSpPr>
          <p:nvPr>
            <p:ph type="sldNum" sz="quarter" idx="12"/>
          </p:nvPr>
        </p:nvSpPr>
        <p:spPr/>
        <p:txBody>
          <a:bodyPr/>
          <a:lstStyle/>
          <a:p>
            <a:fld id="{193A2455-D1E6-8B4D-A45F-BCEFDE736DC2}" type="slidenum">
              <a:rPr lang="en-US" smtClean="0"/>
              <a:t>‹#›</a:t>
            </a:fld>
            <a:endParaRPr lang="en-US"/>
          </a:p>
        </p:txBody>
      </p:sp>
    </p:spTree>
    <p:extLst>
      <p:ext uri="{BB962C8B-B14F-4D97-AF65-F5344CB8AC3E}">
        <p14:creationId xmlns:p14="http://schemas.microsoft.com/office/powerpoint/2010/main" val="813507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42935-F468-82D9-BEA4-EEA51A145F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E402C3-6AB2-86FB-7017-55C0C4873ABD}"/>
              </a:ext>
            </a:extLst>
          </p:cNvPr>
          <p:cNvSpPr>
            <a:spLocks noGrp="1"/>
          </p:cNvSpPr>
          <p:nvPr>
            <p:ph type="dt" sz="half" idx="10"/>
          </p:nvPr>
        </p:nvSpPr>
        <p:spPr/>
        <p:txBody>
          <a:bodyPr/>
          <a:lstStyle/>
          <a:p>
            <a:fld id="{15D482C1-4522-A343-B894-40F741919A42}" type="datetimeFigureOut">
              <a:rPr lang="en-US" smtClean="0"/>
              <a:t>7/24/25</a:t>
            </a:fld>
            <a:endParaRPr lang="en-US"/>
          </a:p>
        </p:txBody>
      </p:sp>
      <p:sp>
        <p:nvSpPr>
          <p:cNvPr id="4" name="Footer Placeholder 3">
            <a:extLst>
              <a:ext uri="{FF2B5EF4-FFF2-40B4-BE49-F238E27FC236}">
                <a16:creationId xmlns:a16="http://schemas.microsoft.com/office/drawing/2014/main" id="{C3178303-676D-3D3C-6BF8-5B676C39958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E87BF9-B8F0-931D-8112-36882C9D57EA}"/>
              </a:ext>
            </a:extLst>
          </p:cNvPr>
          <p:cNvSpPr>
            <a:spLocks noGrp="1"/>
          </p:cNvSpPr>
          <p:nvPr>
            <p:ph type="sldNum" sz="quarter" idx="12"/>
          </p:nvPr>
        </p:nvSpPr>
        <p:spPr/>
        <p:txBody>
          <a:bodyPr/>
          <a:lstStyle/>
          <a:p>
            <a:fld id="{193A2455-D1E6-8B4D-A45F-BCEFDE736DC2}" type="slidenum">
              <a:rPr lang="en-US" smtClean="0"/>
              <a:t>‹#›</a:t>
            </a:fld>
            <a:endParaRPr lang="en-US"/>
          </a:p>
        </p:txBody>
      </p:sp>
    </p:spTree>
    <p:extLst>
      <p:ext uri="{BB962C8B-B14F-4D97-AF65-F5344CB8AC3E}">
        <p14:creationId xmlns:p14="http://schemas.microsoft.com/office/powerpoint/2010/main" val="3424515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910C5B-E075-E8E8-5056-E61B4C16F1AD}"/>
              </a:ext>
            </a:extLst>
          </p:cNvPr>
          <p:cNvSpPr>
            <a:spLocks noGrp="1"/>
          </p:cNvSpPr>
          <p:nvPr>
            <p:ph type="dt" sz="half" idx="10"/>
          </p:nvPr>
        </p:nvSpPr>
        <p:spPr/>
        <p:txBody>
          <a:bodyPr/>
          <a:lstStyle/>
          <a:p>
            <a:fld id="{15D482C1-4522-A343-B894-40F741919A42}" type="datetimeFigureOut">
              <a:rPr lang="en-US" smtClean="0"/>
              <a:t>7/24/25</a:t>
            </a:fld>
            <a:endParaRPr lang="en-US"/>
          </a:p>
        </p:txBody>
      </p:sp>
      <p:sp>
        <p:nvSpPr>
          <p:cNvPr id="3" name="Footer Placeholder 2">
            <a:extLst>
              <a:ext uri="{FF2B5EF4-FFF2-40B4-BE49-F238E27FC236}">
                <a16:creationId xmlns:a16="http://schemas.microsoft.com/office/drawing/2014/main" id="{7280E48B-3ABE-B727-40BB-461D6A9FF7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A72E82-4499-7EFF-6291-01F909995C9C}"/>
              </a:ext>
            </a:extLst>
          </p:cNvPr>
          <p:cNvSpPr>
            <a:spLocks noGrp="1"/>
          </p:cNvSpPr>
          <p:nvPr>
            <p:ph type="sldNum" sz="quarter" idx="12"/>
          </p:nvPr>
        </p:nvSpPr>
        <p:spPr/>
        <p:txBody>
          <a:bodyPr/>
          <a:lstStyle/>
          <a:p>
            <a:fld id="{193A2455-D1E6-8B4D-A45F-BCEFDE736DC2}" type="slidenum">
              <a:rPr lang="en-US" smtClean="0"/>
              <a:t>‹#›</a:t>
            </a:fld>
            <a:endParaRPr lang="en-US"/>
          </a:p>
        </p:txBody>
      </p:sp>
    </p:spTree>
    <p:extLst>
      <p:ext uri="{BB962C8B-B14F-4D97-AF65-F5344CB8AC3E}">
        <p14:creationId xmlns:p14="http://schemas.microsoft.com/office/powerpoint/2010/main" val="2420717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ACCE1-B3BB-F6A0-3A4C-E21409780B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893B71-1F75-FB38-FCA7-3B643AE724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4D074C-85AB-FE9B-CA07-ECD192FD97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010FCA-0499-1F64-83B3-79F5BE4DCB63}"/>
              </a:ext>
            </a:extLst>
          </p:cNvPr>
          <p:cNvSpPr>
            <a:spLocks noGrp="1"/>
          </p:cNvSpPr>
          <p:nvPr>
            <p:ph type="dt" sz="half" idx="10"/>
          </p:nvPr>
        </p:nvSpPr>
        <p:spPr/>
        <p:txBody>
          <a:bodyPr/>
          <a:lstStyle/>
          <a:p>
            <a:fld id="{15D482C1-4522-A343-B894-40F741919A42}" type="datetimeFigureOut">
              <a:rPr lang="en-US" smtClean="0"/>
              <a:t>7/24/25</a:t>
            </a:fld>
            <a:endParaRPr lang="en-US"/>
          </a:p>
        </p:txBody>
      </p:sp>
      <p:sp>
        <p:nvSpPr>
          <p:cNvPr id="6" name="Footer Placeholder 5">
            <a:extLst>
              <a:ext uri="{FF2B5EF4-FFF2-40B4-BE49-F238E27FC236}">
                <a16:creationId xmlns:a16="http://schemas.microsoft.com/office/drawing/2014/main" id="{9304AF03-522E-BEBC-5259-998B5DABAB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329555-D039-2CBF-97F4-6E4A76CEC5AF}"/>
              </a:ext>
            </a:extLst>
          </p:cNvPr>
          <p:cNvSpPr>
            <a:spLocks noGrp="1"/>
          </p:cNvSpPr>
          <p:nvPr>
            <p:ph type="sldNum" sz="quarter" idx="12"/>
          </p:nvPr>
        </p:nvSpPr>
        <p:spPr/>
        <p:txBody>
          <a:bodyPr/>
          <a:lstStyle/>
          <a:p>
            <a:fld id="{193A2455-D1E6-8B4D-A45F-BCEFDE736DC2}" type="slidenum">
              <a:rPr lang="en-US" smtClean="0"/>
              <a:t>‹#›</a:t>
            </a:fld>
            <a:endParaRPr lang="en-US"/>
          </a:p>
        </p:txBody>
      </p:sp>
    </p:spTree>
    <p:extLst>
      <p:ext uri="{BB962C8B-B14F-4D97-AF65-F5344CB8AC3E}">
        <p14:creationId xmlns:p14="http://schemas.microsoft.com/office/powerpoint/2010/main" val="3584480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195C2-9611-79CF-1441-A58ABAD7AE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5BCCEE-67E3-E8BF-15B2-75B015262D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8E4F5C-5938-1BC5-A4F1-755FDE65D0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1B6B62-826E-E761-C455-C5202CFEB015}"/>
              </a:ext>
            </a:extLst>
          </p:cNvPr>
          <p:cNvSpPr>
            <a:spLocks noGrp="1"/>
          </p:cNvSpPr>
          <p:nvPr>
            <p:ph type="dt" sz="half" idx="10"/>
          </p:nvPr>
        </p:nvSpPr>
        <p:spPr/>
        <p:txBody>
          <a:bodyPr/>
          <a:lstStyle/>
          <a:p>
            <a:fld id="{15D482C1-4522-A343-B894-40F741919A42}" type="datetimeFigureOut">
              <a:rPr lang="en-US" smtClean="0"/>
              <a:t>7/24/25</a:t>
            </a:fld>
            <a:endParaRPr lang="en-US"/>
          </a:p>
        </p:txBody>
      </p:sp>
      <p:sp>
        <p:nvSpPr>
          <p:cNvPr id="6" name="Footer Placeholder 5">
            <a:extLst>
              <a:ext uri="{FF2B5EF4-FFF2-40B4-BE49-F238E27FC236}">
                <a16:creationId xmlns:a16="http://schemas.microsoft.com/office/drawing/2014/main" id="{EE1E8AED-4091-2E55-FCC7-E6B3BF53B2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7DBCA1-F899-2A27-8953-4D59E2786DA4}"/>
              </a:ext>
            </a:extLst>
          </p:cNvPr>
          <p:cNvSpPr>
            <a:spLocks noGrp="1"/>
          </p:cNvSpPr>
          <p:nvPr>
            <p:ph type="sldNum" sz="quarter" idx="12"/>
          </p:nvPr>
        </p:nvSpPr>
        <p:spPr/>
        <p:txBody>
          <a:bodyPr/>
          <a:lstStyle/>
          <a:p>
            <a:fld id="{193A2455-D1E6-8B4D-A45F-BCEFDE736DC2}" type="slidenum">
              <a:rPr lang="en-US" smtClean="0"/>
              <a:t>‹#›</a:t>
            </a:fld>
            <a:endParaRPr lang="en-US"/>
          </a:p>
        </p:txBody>
      </p:sp>
    </p:spTree>
    <p:extLst>
      <p:ext uri="{BB962C8B-B14F-4D97-AF65-F5344CB8AC3E}">
        <p14:creationId xmlns:p14="http://schemas.microsoft.com/office/powerpoint/2010/main" val="1800204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576C27-109C-FCFC-A55F-DF76DE678F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E08892-ECAC-2D31-B78B-EFD1C8330E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2A4030-E417-99D2-BF7D-446F31AD61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5D482C1-4522-A343-B894-40F741919A42}" type="datetimeFigureOut">
              <a:rPr lang="en-US" smtClean="0"/>
              <a:t>7/24/25</a:t>
            </a:fld>
            <a:endParaRPr lang="en-US"/>
          </a:p>
        </p:txBody>
      </p:sp>
      <p:sp>
        <p:nvSpPr>
          <p:cNvPr id="5" name="Footer Placeholder 4">
            <a:extLst>
              <a:ext uri="{FF2B5EF4-FFF2-40B4-BE49-F238E27FC236}">
                <a16:creationId xmlns:a16="http://schemas.microsoft.com/office/drawing/2014/main" id="{E337B5E0-0797-E1EB-033D-A0470BA853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62F5018-8836-2FDD-F76D-E62C696154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93A2455-D1E6-8B4D-A45F-BCEFDE736DC2}" type="slidenum">
              <a:rPr lang="en-US" smtClean="0"/>
              <a:t>‹#›</a:t>
            </a:fld>
            <a:endParaRPr lang="en-US"/>
          </a:p>
        </p:txBody>
      </p:sp>
    </p:spTree>
    <p:extLst>
      <p:ext uri="{BB962C8B-B14F-4D97-AF65-F5344CB8AC3E}">
        <p14:creationId xmlns:p14="http://schemas.microsoft.com/office/powerpoint/2010/main" val="2655157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A358A-1BEF-6A13-89FE-C3DC9448154F}"/>
              </a:ext>
            </a:extLst>
          </p:cNvPr>
          <p:cNvSpPr>
            <a:spLocks noGrp="1"/>
          </p:cNvSpPr>
          <p:nvPr>
            <p:ph type="title"/>
          </p:nvPr>
        </p:nvSpPr>
        <p:spPr/>
        <p:txBody>
          <a:bodyPr/>
          <a:lstStyle/>
          <a:p>
            <a:r>
              <a:rPr lang="en-US" dirty="0"/>
              <a:t>Photography and Videography Notice</a:t>
            </a:r>
          </a:p>
        </p:txBody>
      </p:sp>
      <p:sp>
        <p:nvSpPr>
          <p:cNvPr id="3" name="Content Placeholder 2">
            <a:extLst>
              <a:ext uri="{FF2B5EF4-FFF2-40B4-BE49-F238E27FC236}">
                <a16:creationId xmlns:a16="http://schemas.microsoft.com/office/drawing/2014/main" id="{EEDF535F-78C2-7254-B223-46665245502E}"/>
              </a:ext>
            </a:extLst>
          </p:cNvPr>
          <p:cNvSpPr>
            <a:spLocks noGrp="1"/>
          </p:cNvSpPr>
          <p:nvPr>
            <p:ph idx="1"/>
          </p:nvPr>
        </p:nvSpPr>
        <p:spPr/>
        <p:txBody>
          <a:bodyPr>
            <a:normAutofit lnSpcReduction="10000"/>
          </a:bodyPr>
          <a:lstStyle/>
          <a:p>
            <a:pPr marL="0" indent="0">
              <a:buNone/>
            </a:pPr>
            <a:r>
              <a:rPr lang="en-SG" dirty="0"/>
              <a:t>Please be informed that photography and videography may be conducted during the event. By participating in the event, you consent to the use of your image and likeness in any photos or videos for promotional and archival purposes. These materials may be used in our publications, website, social media, and other promotional channels.</a:t>
            </a:r>
          </a:p>
          <a:p>
            <a:pPr marL="0" indent="0">
              <a:buNone/>
            </a:pPr>
            <a:endParaRPr lang="en-SG" dirty="0"/>
          </a:p>
          <a:p>
            <a:pPr marL="0" indent="0">
              <a:buNone/>
            </a:pPr>
            <a:r>
              <a:rPr lang="en-SG" kern="0" dirty="0"/>
              <a:t>Please inform us if you do not wish to be photographed/videoed.</a:t>
            </a:r>
          </a:p>
          <a:p>
            <a:pPr marL="0" indent="0">
              <a:buNone/>
            </a:pPr>
            <a:endParaRPr lang="en-SG" dirty="0"/>
          </a:p>
          <a:p>
            <a:pPr marL="0" indent="0">
              <a:buNone/>
            </a:pPr>
            <a:r>
              <a:rPr lang="en-SG" dirty="0"/>
              <a:t>For more information, please visit </a:t>
            </a:r>
            <a:r>
              <a:rPr lang="en-SG" dirty="0">
                <a:highlight>
                  <a:srgbClr val="FFFF00"/>
                </a:highlight>
              </a:rPr>
              <a:t>&lt;insert your PDPA policy link&gt;</a:t>
            </a:r>
            <a:endParaRPr lang="en-US" dirty="0">
              <a:highlight>
                <a:srgbClr val="FFFF00"/>
              </a:highlight>
            </a:endParaRPr>
          </a:p>
          <a:p>
            <a:pPr marL="0" indent="0">
              <a:buNone/>
            </a:pPr>
            <a:endParaRPr lang="en-US" dirty="0"/>
          </a:p>
        </p:txBody>
      </p:sp>
    </p:spTree>
    <p:extLst>
      <p:ext uri="{BB962C8B-B14F-4D97-AF65-F5344CB8AC3E}">
        <p14:creationId xmlns:p14="http://schemas.microsoft.com/office/powerpoint/2010/main" val="26639724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91</Words>
  <Application>Microsoft Macintosh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Photography and Videography Notice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Ryan Aw Yong</dc:creator>
  <cp:lastModifiedBy>Ryan Aw Yong</cp:lastModifiedBy>
  <cp:revision>1</cp:revision>
  <dcterms:created xsi:type="dcterms:W3CDTF">2025-07-24T04:10:42Z</dcterms:created>
  <dcterms:modified xsi:type="dcterms:W3CDTF">2025-07-24T04:14:13Z</dcterms:modified>
</cp:coreProperties>
</file>